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E7C5-5714-4A42-88EE-C185D38C926C}" type="datetimeFigureOut">
              <a:rPr lang="es-CO" smtClean="0"/>
              <a:t>13/04/2020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2FBB-F92D-4967-A4E2-1C02797410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606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E7C5-5714-4A42-88EE-C185D38C926C}" type="datetimeFigureOut">
              <a:rPr lang="es-CO" smtClean="0"/>
              <a:t>13/04/2020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2FBB-F92D-4967-A4E2-1C02797410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9242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E7C5-5714-4A42-88EE-C185D38C926C}" type="datetimeFigureOut">
              <a:rPr lang="es-CO" smtClean="0"/>
              <a:t>13/04/2020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2FBB-F92D-4967-A4E2-1C02797410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7461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E7C5-5714-4A42-88EE-C185D38C926C}" type="datetimeFigureOut">
              <a:rPr lang="es-CO" smtClean="0"/>
              <a:t>13/04/2020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2FBB-F92D-4967-A4E2-1C02797410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214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E7C5-5714-4A42-88EE-C185D38C926C}" type="datetimeFigureOut">
              <a:rPr lang="es-CO" smtClean="0"/>
              <a:t>13/04/2020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2FBB-F92D-4967-A4E2-1C02797410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4550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E7C5-5714-4A42-88EE-C185D38C926C}" type="datetimeFigureOut">
              <a:rPr lang="es-CO" smtClean="0"/>
              <a:t>13/04/2020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2FBB-F92D-4967-A4E2-1C02797410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5371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E7C5-5714-4A42-88EE-C185D38C926C}" type="datetimeFigureOut">
              <a:rPr lang="es-CO" smtClean="0"/>
              <a:t>13/04/2020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2FBB-F92D-4967-A4E2-1C02797410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4351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E7C5-5714-4A42-88EE-C185D38C926C}" type="datetimeFigureOut">
              <a:rPr lang="es-CO" smtClean="0"/>
              <a:t>13/04/2020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2FBB-F92D-4967-A4E2-1C02797410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327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E7C5-5714-4A42-88EE-C185D38C926C}" type="datetimeFigureOut">
              <a:rPr lang="es-CO" smtClean="0"/>
              <a:t>13/04/2020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2FBB-F92D-4967-A4E2-1C02797410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113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E7C5-5714-4A42-88EE-C185D38C926C}" type="datetimeFigureOut">
              <a:rPr lang="es-CO" smtClean="0"/>
              <a:t>13/04/2020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2FBB-F92D-4967-A4E2-1C02797410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237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E7C5-5714-4A42-88EE-C185D38C926C}" type="datetimeFigureOut">
              <a:rPr lang="es-CO" smtClean="0"/>
              <a:t>13/04/2020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62FBB-F92D-4967-A4E2-1C02797410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721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5E7C5-5714-4A42-88EE-C185D38C926C}" type="datetimeFigureOut">
              <a:rPr lang="es-CO" smtClean="0"/>
              <a:t>13/04/2020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62FBB-F92D-4967-A4E2-1C02797410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235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966536" y="459760"/>
            <a:ext cx="10511589" cy="3664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LEVEL: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 NUMBER: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TOPIC: WH QUESTIONS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Esto debes realizarlo cada inicio de clase  en tu cuaderno según las horas que tengamos.</a:t>
            </a:r>
            <a:endParaRPr lang="es-CO" sz="3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187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457200" y="324852"/>
            <a:ext cx="10798193" cy="6051884"/>
            <a:chOff x="457200" y="324852"/>
            <a:chExt cx="10798193" cy="605188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4"/>
            <a:srcRect l="21642" t="22698" r="4936" b="4112"/>
            <a:stretch/>
          </p:blipFill>
          <p:spPr>
            <a:xfrm>
              <a:off x="457200" y="324852"/>
              <a:ext cx="10798193" cy="6051884"/>
            </a:xfrm>
            <a:prstGeom prst="rect">
              <a:avLst/>
            </a:prstGeom>
          </p:spPr>
        </p:pic>
        <p:pic>
          <p:nvPicPr>
            <p:cNvPr id="3" name="B65643A7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2134527" y="601579"/>
              <a:ext cx="609600" cy="609600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3043989" y="906379"/>
              <a:ext cx="1023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 smtClean="0"/>
                <a:t>Audio 23</a:t>
              </a:r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367176258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9687" t="22862" r="12612" b="3454"/>
          <a:stretch/>
        </p:blipFill>
        <p:spPr>
          <a:xfrm>
            <a:off x="1299410" y="144379"/>
            <a:ext cx="8999622" cy="646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66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9701" t="23028" r="3270" b="8552"/>
          <a:stretch/>
        </p:blipFill>
        <p:spPr>
          <a:xfrm>
            <a:off x="144380" y="397043"/>
            <a:ext cx="11829208" cy="590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40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300787" y="870118"/>
            <a:ext cx="11393907" cy="5077327"/>
            <a:chOff x="300787" y="870118"/>
            <a:chExt cx="11393907" cy="507732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6"/>
            <a:srcRect l="26542" t="26808" r="2689" b="27204"/>
            <a:stretch/>
          </p:blipFill>
          <p:spPr>
            <a:xfrm>
              <a:off x="300787" y="1479718"/>
              <a:ext cx="11393907" cy="4162927"/>
            </a:xfrm>
            <a:prstGeom prst="rect">
              <a:avLst/>
            </a:prstGeom>
          </p:spPr>
        </p:pic>
        <p:pic>
          <p:nvPicPr>
            <p:cNvPr id="3" name="A05C46F6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385008" y="870118"/>
              <a:ext cx="609600" cy="609600"/>
            </a:xfrm>
            <a:prstGeom prst="rect">
              <a:avLst/>
            </a:prstGeom>
          </p:spPr>
        </p:pic>
        <p:pic>
          <p:nvPicPr>
            <p:cNvPr id="4" name="816221FC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385008" y="5337845"/>
              <a:ext cx="609600" cy="609600"/>
            </a:xfrm>
            <a:prstGeom prst="rect">
              <a:avLst/>
            </a:prstGeom>
          </p:spPr>
        </p:pic>
      </p:grpSp>
      <p:sp>
        <p:nvSpPr>
          <p:cNvPr id="7" name="CuadroTexto 6"/>
          <p:cNvSpPr txBox="1"/>
          <p:nvPr/>
        </p:nvSpPr>
        <p:spPr>
          <a:xfrm>
            <a:off x="1347538" y="870118"/>
            <a:ext cx="139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Audio 19</a:t>
            </a:r>
            <a:endParaRPr lang="es-CO" dirty="0"/>
          </a:p>
        </p:txBody>
      </p:sp>
      <p:sp>
        <p:nvSpPr>
          <p:cNvPr id="8" name="CuadroTexto 7"/>
          <p:cNvSpPr txBox="1"/>
          <p:nvPr/>
        </p:nvSpPr>
        <p:spPr>
          <a:xfrm>
            <a:off x="1323476" y="5569745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Audio 20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597583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08284" y="204537"/>
            <a:ext cx="11810357" cy="5883442"/>
            <a:chOff x="108284" y="204537"/>
            <a:chExt cx="11810357" cy="588344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4"/>
            <a:srcRect l="20533" t="22533" r="4103" b="10691"/>
            <a:stretch/>
          </p:blipFill>
          <p:spPr>
            <a:xfrm>
              <a:off x="108284" y="204537"/>
              <a:ext cx="11810357" cy="5883442"/>
            </a:xfrm>
            <a:prstGeom prst="rect">
              <a:avLst/>
            </a:prstGeom>
          </p:spPr>
        </p:pic>
        <p:pic>
          <p:nvPicPr>
            <p:cNvPr id="3" name="0700D77A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8939462" y="910055"/>
              <a:ext cx="609600" cy="609600"/>
            </a:xfrm>
            <a:prstGeom prst="rect">
              <a:avLst/>
            </a:prstGeom>
          </p:spPr>
        </p:pic>
      </p:grpSp>
      <p:sp>
        <p:nvSpPr>
          <p:cNvPr id="5" name="CuadroTexto 4"/>
          <p:cNvSpPr txBox="1"/>
          <p:nvPr/>
        </p:nvSpPr>
        <p:spPr>
          <a:xfrm>
            <a:off x="9697453" y="1383632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Audio 21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13673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6357" t="23685" r="10946" b="40295"/>
          <a:stretch/>
        </p:blipFill>
        <p:spPr>
          <a:xfrm>
            <a:off x="557722" y="745958"/>
            <a:ext cx="11201141" cy="506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65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167689" y="211823"/>
            <a:ext cx="8035089" cy="6261165"/>
            <a:chOff x="2167690" y="211824"/>
            <a:chExt cx="6819898" cy="5864568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/>
            <a:srcRect l="22104" t="23027" r="25095" b="32730"/>
            <a:stretch/>
          </p:blipFill>
          <p:spPr>
            <a:xfrm>
              <a:off x="2167690" y="2863516"/>
              <a:ext cx="6819898" cy="3212876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/>
            <a:srcRect l="27776" t="59266" r="25804" b="6031"/>
            <a:stretch/>
          </p:blipFill>
          <p:spPr>
            <a:xfrm>
              <a:off x="2554545" y="211824"/>
              <a:ext cx="6252570" cy="2628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8582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32348" y="465054"/>
            <a:ext cx="11839074" cy="5286039"/>
            <a:chOff x="132348" y="465054"/>
            <a:chExt cx="11839074" cy="5286039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4"/>
            <a:srcRect l="19608" t="38322" r="2439" b="5593"/>
            <a:stretch/>
          </p:blipFill>
          <p:spPr>
            <a:xfrm>
              <a:off x="132348" y="962097"/>
              <a:ext cx="11839074" cy="4788996"/>
            </a:xfrm>
            <a:prstGeom prst="rect">
              <a:avLst/>
            </a:prstGeom>
          </p:spPr>
        </p:pic>
        <p:pic>
          <p:nvPicPr>
            <p:cNvPr id="3" name="68B00D6F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1403517" y="465054"/>
              <a:ext cx="609600" cy="609600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2466474" y="769854"/>
              <a:ext cx="1023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 smtClean="0"/>
                <a:t>Audio 22</a:t>
              </a:r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13829331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9318" t="22533" r="12332" b="3618"/>
          <a:stretch/>
        </p:blipFill>
        <p:spPr>
          <a:xfrm>
            <a:off x="1323472" y="84221"/>
            <a:ext cx="9047749" cy="64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18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677" t="25165" r="3456" b="3125"/>
          <a:stretch/>
        </p:blipFill>
        <p:spPr>
          <a:xfrm>
            <a:off x="360946" y="360947"/>
            <a:ext cx="11068281" cy="612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246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37</Words>
  <Application>Microsoft Office PowerPoint</Application>
  <PresentationFormat>Panorámica</PresentationFormat>
  <Paragraphs>10</Paragraphs>
  <Slides>11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Jhonathan Jhanny De la Cuesta Y Ramirez</dc:creator>
  <cp:lastModifiedBy>Roberto</cp:lastModifiedBy>
  <cp:revision>7</cp:revision>
  <dcterms:created xsi:type="dcterms:W3CDTF">2020-03-24T16:35:49Z</dcterms:created>
  <dcterms:modified xsi:type="dcterms:W3CDTF">2020-04-14T03:42:02Z</dcterms:modified>
</cp:coreProperties>
</file>